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3D3"/>
    <a:srgbClr val="C8F4CA"/>
    <a:srgbClr val="DAF2CA"/>
    <a:srgbClr val="94E8A8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A1A90-7A7A-4169-A62F-1E1FA4BDA425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03390-6CDB-4E11-8407-ABC1CE427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12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03390-6CDB-4E11-8407-ABC1CE427C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09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03390-6CDB-4E11-8407-ABC1CE427C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1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5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61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1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6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7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97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3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66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43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7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3BF8-C194-41D2-BEA8-1A6B5914D5B8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3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4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811" y="50724"/>
            <a:ext cx="108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БИЗНЕС-НАВИГАТОРА МСП ДЛЯ ПРЕДПРИНИМАТЕЛЕЙ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SMBN.RU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21" y="311014"/>
            <a:ext cx="407642" cy="21808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85777"/>
              </p:ext>
            </p:extLst>
          </p:nvPr>
        </p:nvGraphicFramePr>
        <p:xfrm>
          <a:off x="317598" y="637165"/>
          <a:ext cx="11506953" cy="6100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651"/>
                <a:gridCol w="3835651"/>
                <a:gridCol w="3835651"/>
              </a:tblGrid>
              <a:tr h="704588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Бизнес-навигатора МСП – это бесплатный сервис маркетинговой и информационной поддержки начинающих и действующих предпринимателей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18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</a:t>
                      </a:r>
                      <a:r>
                        <a:rPr lang="ru-RU" sz="1800" baseline="0" dirty="0" smtClean="0"/>
                        <a:t>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Выберите бизнес: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- из соотношения спроса и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предложения;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- по объему инвестиций 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Рассчитайте бизнес-план: 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r>
                        <a:rPr lang="ru-RU" sz="12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300 примерных бизнес-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планов, основанных на 5000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реальных кейсах российских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предпринимателей)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</a:t>
                      </a:r>
                      <a:r>
                        <a:rPr lang="ru-RU" sz="1800" baseline="0" dirty="0" smtClean="0"/>
                        <a:t>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Узнайте где можно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получить поддержку: </a:t>
                      </a:r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 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организаций, оказывающих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поддержку малому и среднему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бизнесу</a:t>
                      </a:r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60026"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+mn-lt"/>
                          <a:cs typeface="+mn-cs"/>
                        </a:rPr>
                        <a:t>                 </a:t>
                      </a:r>
                    </a:p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+mn-cs"/>
                        </a:rPr>
                        <a:t>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Узнайте о закупках крупнейших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компаний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Информационная система «ТАСС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Бизнес»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 помощью которой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возможно: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-   отслеживать закупки по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заданным критериям автопоиска;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- проверять и осуществлять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мониторинг деятельности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контрагентов;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- размещать информацию о своей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компании                    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ЗАРЕГИСТРИРУЙТЕСЬ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портале Бизнес-навигатора МСП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smbn.ru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Укажите адрес электронной почты (логин), введите пароль для дальнейшего использования при входе в личный кабинет;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Введите контактный телефон, фамилию, имя, ИНН юридического лица или  физического лица, зарегистрированного в качестве индивидуального предпринимателя и нажмите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Пройдите по ссылке в письме, полученном на адрес электронной почты, указанный Вами при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регистрации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Войдите в личный кабинет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ПОЛЬЗУЙТЕСЬ услугами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портала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Бизнес-навигатор МСП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регистрация доступна через МФЦ, Агентство инвестиций и предпринимательства Камчатского края тел. 42-01-75, через портал «</a:t>
                      </a:r>
                      <a:r>
                        <a:rPr lang="ru-RU" sz="1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gosuslugi41.ru</a:t>
                      </a:r>
                      <a:endParaRPr lang="ru-RU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9F3D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малому и</a:t>
                      </a:r>
                    </a:p>
                    <a:p>
                      <a:pPr algn="just"/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среднему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бизнесу:</a:t>
                      </a:r>
                      <a:endParaRPr lang="ru-RU" sz="12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кредитования;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специальные меры поддержки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малого и среднего бизнеса на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Дальнем Востоке, такие как: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1. Территория опережающего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развития и Свободный порт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Владивосток;  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2. Дальневосточный гектар: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выбор земельного участка, подача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заявки;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-меры поддержки, направленные на 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освоение Дальневосточного гектара</a:t>
                      </a:r>
                      <a:endParaRPr lang="ru-RU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79815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</a:t>
                      </a:r>
                      <a:endParaRPr lang="ru-RU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Планируйте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будущий бизнес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выбрать рыночную нишу</a:t>
                      </a: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следующие документы: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формы заявлений на 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государственную регистрацию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ЮЛ или ФЛ в качестве ИП;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устав ООО</a:t>
                      </a:r>
                      <a:endParaRPr lang="ru-RU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801" y="3230403"/>
            <a:ext cx="212979" cy="22983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238" y="4558473"/>
            <a:ext cx="1572528" cy="23815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952" y="4721744"/>
            <a:ext cx="212979" cy="22983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29" y="5434947"/>
            <a:ext cx="1222589" cy="22139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2253" y="5600872"/>
            <a:ext cx="212979" cy="22983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7374" y="6626503"/>
            <a:ext cx="212979" cy="22983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11" y="3477451"/>
            <a:ext cx="659367" cy="95250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0" y="1692998"/>
            <a:ext cx="650983" cy="78536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119" y="1692998"/>
            <a:ext cx="671661" cy="67901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692998"/>
            <a:ext cx="667700" cy="77048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021" y="3612909"/>
            <a:ext cx="601641" cy="923251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830702"/>
            <a:ext cx="818314" cy="795801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0" y="5830702"/>
            <a:ext cx="659367" cy="7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9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112466"/>
              </p:ext>
            </p:extLst>
          </p:nvPr>
        </p:nvGraphicFramePr>
        <p:xfrm>
          <a:off x="317598" y="637166"/>
          <a:ext cx="11506955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826"/>
                <a:gridCol w="1917826"/>
                <a:gridCol w="3835651"/>
                <a:gridCol w="1917826"/>
                <a:gridCol w="1917826"/>
              </a:tblGrid>
              <a:tr h="634196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Бизнес-навигатора МСП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это бесплатный сервис маркетинговой и информационной поддержки начинающих и действующих предпринимателей 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smbn.ru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139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 НОВЫЕ ВОЖМОЖНОСТИ!!!        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РАСШИРЯЕТ ГРАНИЦЫ БИЗНЕСА, СОЗДАВАЯ НОВЫЕ КАНАЛЫ СБЫТА И ПРИВЛЕЧЕНИЕ КЛИЕНТОВ     </a:t>
                      </a:r>
                    </a:p>
                    <a:p>
                      <a:pPr marL="271463" indent="0" algn="ctr"/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самостоятельных предпринимателей, готовых к быстрому росту на </a:t>
                      </a:r>
                      <a:r>
                        <a:rPr lang="ru-RU" sz="1200" b="1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портале </a:t>
                      </a:r>
                      <a:r>
                        <a:rPr lang="ru-RU" sz="1200" b="1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Бизнес-навигатора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МСП создана профессиональная система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«ПОТОК»,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которая без специальных навыков ускорит процесс развития Вашего бизнеса через «Интернет»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2298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Создайте современный сайт самостоятельно из готовых шаблонов за 5 минут без дизайнеров и программистов</a:t>
                      </a:r>
                      <a:r>
                        <a:rPr lang="ru-RU" sz="1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+mn-cs"/>
                        </a:rPr>
                        <a:t>                     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ЗАРЕГИСТРИРУЙТЕСЬ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портале Бизнес-навигатора МСП</a:t>
                      </a:r>
                    </a:p>
                    <a:p>
                      <a:pPr marL="228600" indent="-228600" algn="l">
                        <a:buAutoNum type="arabicPeriod"/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smbn.ru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</a:t>
                      </a:r>
                    </a:p>
                    <a:p>
                      <a:pPr marL="228600" indent="-228600" algn="l">
                        <a:buAutoNum type="arabicPeriod"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Укажите адрес электронной почты (логин), введите пароль для дальнейшего использования при входе в личный кабинет;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Введите контактный телефон, фамилию, имя, ИНН юридического лица или  физического лица, зарегистрированного в качестве индивидуального предпринимателя и нажмите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Пройдите по ссылке в письме, полученном на адрес электронной почты, указанный Вами при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регистрации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Войдите в личный кабинет</a:t>
                      </a:r>
                    </a:p>
                    <a:p>
                      <a:pPr marL="0" indent="0" algn="ctr">
                        <a:buNone/>
                      </a:pPr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ПОЛЬЗУЙТЕСЬ услугами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портала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Бизнес-навигатора МСП</a:t>
                      </a:r>
                    </a:p>
                    <a:p>
                      <a:pPr marL="0" indent="0" algn="ctr">
                        <a:buNone/>
                      </a:pP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регистрация доступна через МФЦ, Агентство инвестиций и предпринимательства Камчатского края тел. 42-01-75, отделение Сбербанка, портал «</a:t>
                      </a:r>
                      <a:r>
                        <a:rPr lang="ru-RU" sz="1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en-US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gosuslugi41.ru</a:t>
                      </a: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9F3D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Анализируйте эффективность, отслеживая</a:t>
                      </a:r>
                      <a:r>
                        <a:rPr lang="ru-RU" sz="14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входящие звонки.</a:t>
                      </a:r>
                    </a:p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Управляйте бизнесом в реальном времени</a:t>
                      </a:r>
                      <a:endParaRPr lang="ru-RU" sz="1400" b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32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</a:t>
                      </a:r>
                      <a:r>
                        <a:rPr lang="ru-RU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Получайте клиентов подключив</a:t>
                      </a:r>
                      <a:r>
                        <a:rPr lang="ru-RU" sz="14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ПОТОКе</a:t>
                      </a:r>
                      <a:r>
                        <a:rPr lang="ru-RU" sz="14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готовый пакет продвижения, принимай звонки или заявки в автоматическом режиме</a:t>
                      </a:r>
                      <a:endParaRPr lang="ru-RU" sz="14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Расширяйте</a:t>
                      </a:r>
                      <a:r>
                        <a:rPr lang="ru-RU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свой Бизнес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первых дней работы развивай успех – создавайте в</a:t>
                      </a:r>
                      <a:r>
                        <a:rPr lang="ru-RU" sz="14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ПОТОКе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сервисы и услуги </a:t>
                      </a:r>
                      <a:endParaRPr lang="ru-RU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43983">
                <a:tc gridSpan="2">
                  <a:txBody>
                    <a:bodyPr/>
                    <a:lstStyle/>
                    <a:p>
                      <a:endParaRPr lang="ru-RU" sz="1400" b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Управляй</a:t>
                      </a:r>
                      <a:r>
                        <a:rPr lang="ru-RU" sz="14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рекламой и анализируй </a:t>
                      </a:r>
                    </a:p>
                    <a:p>
                      <a:r>
                        <a:rPr lang="ru-RU" sz="14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4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статистику</a:t>
                      </a:r>
                    </a:p>
                    <a:p>
                      <a:pPr algn="ctr"/>
                      <a:endParaRPr lang="ru-RU" sz="1400" b="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РАСШИРЯЙ СВОЙ БИЗНЕС</a:t>
                      </a:r>
                      <a:endParaRPr lang="ru-RU" sz="1400" b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9F3D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400" b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4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</a:p>
                    <a:p>
                      <a:pPr marL="361950" indent="0" algn="just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 эксперт онлайн рекламы    проводите рекламную компанию самостоятельно без комиссии, управляя настройками продвижения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9F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278" y="2733556"/>
            <a:ext cx="212979" cy="22983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34" y="4139896"/>
            <a:ext cx="1572528" cy="23815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403" y="4296973"/>
            <a:ext cx="212979" cy="22983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34" y="5013961"/>
            <a:ext cx="1222589" cy="22139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544" y="5120436"/>
            <a:ext cx="212979" cy="22983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59" y="6481958"/>
            <a:ext cx="212979" cy="2298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7598" y="280657"/>
            <a:ext cx="1150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РАСШИРИТЬ СВОЙ БИЗНЕС С ПОРТАЛОМ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БИЗНЕС-НАВИГАТОРА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628" y="2646729"/>
            <a:ext cx="1451466" cy="7453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628" y="4299065"/>
            <a:ext cx="1451466" cy="7945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602" y="2646728"/>
            <a:ext cx="1451466" cy="7453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941" y="4219371"/>
            <a:ext cx="1453487" cy="79459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3846" y="1169098"/>
            <a:ext cx="212979" cy="22983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96" y="20731"/>
            <a:ext cx="2670048" cy="6292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42" y="2196555"/>
            <a:ext cx="476250" cy="4762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42" y="3782725"/>
            <a:ext cx="476250" cy="4762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068" y="2196555"/>
            <a:ext cx="476250" cy="4762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782" y="3782725"/>
            <a:ext cx="476250" cy="4762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4" y="6005708"/>
            <a:ext cx="476250" cy="40277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816" y="6005708"/>
            <a:ext cx="476250" cy="40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400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615</Words>
  <Application>Microsoft Office PowerPoint</Application>
  <PresentationFormat>Широкоэкранный</PresentationFormat>
  <Paragraphs>101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Нусалова Анна Александровна</dc:creator>
  <cp:lastModifiedBy>Нусалова Анна Александровна</cp:lastModifiedBy>
  <cp:revision>43</cp:revision>
  <cp:lastPrinted>2017-08-11T00:05:10Z</cp:lastPrinted>
  <dcterms:created xsi:type="dcterms:W3CDTF">2017-07-24T23:43:55Z</dcterms:created>
  <dcterms:modified xsi:type="dcterms:W3CDTF">2017-08-11T01:09:14Z</dcterms:modified>
</cp:coreProperties>
</file>